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is an important attribute of a computer. It is an important criteria for selection of computer.</a:t>
            </a:r>
          </a:p>
          <a:p>
            <a:r>
              <a:rPr lang="en-US" dirty="0" smtClean="0"/>
              <a:t>One computer is faster than another, we compare their speeds and observes that the faster computer runs a program in less time than other computer.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(contd.,)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user always wants to reduce the execution time in a computer</a:t>
            </a:r>
          </a:p>
          <a:p>
            <a:r>
              <a:rPr lang="en-US" dirty="0" smtClean="0"/>
              <a:t>This is also referred as response time</a:t>
            </a:r>
          </a:p>
          <a:p>
            <a:r>
              <a:rPr lang="en-US" dirty="0" smtClean="0"/>
              <a:t>Throughput (Definition):    The amount of work done in a given time.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Execution Time (CPU Time)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This is the time for CPU spends computing for particular task and does not include time spend waiting for I/O or running other programs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 of CPU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CPU Time</a:t>
            </a:r>
          </a:p>
          <a:p>
            <a:r>
              <a:rPr lang="en-US" dirty="0" smtClean="0"/>
              <a:t>System CPU Time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129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Performance</vt:lpstr>
      <vt:lpstr>(contd.,)</vt:lpstr>
      <vt:lpstr>CPU Execution Time (CPU Time)</vt:lpstr>
      <vt:lpstr>Performance Metrics</vt:lpstr>
      <vt:lpstr>Two Types of CPU Time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</dc:title>
  <dc:creator>baskar.a</dc:creator>
  <cp:lastModifiedBy>baskar.a</cp:lastModifiedBy>
  <cp:revision>4</cp:revision>
  <dcterms:created xsi:type="dcterms:W3CDTF">2006-08-16T00:00:00Z</dcterms:created>
  <dcterms:modified xsi:type="dcterms:W3CDTF">2016-02-06T07:23:37Z</dcterms:modified>
</cp:coreProperties>
</file>