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Wall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Running a processor at high clock speeds allows for better performance.</a:t>
            </a:r>
          </a:p>
          <a:p>
            <a:r>
              <a:rPr lang="en-US" dirty="0" smtClean="0"/>
              <a:t>It generates more heat and consumes more power</a:t>
            </a:r>
          </a:p>
          <a:p>
            <a:r>
              <a:rPr lang="en-US" dirty="0" smtClean="0"/>
              <a:t>The power consume formula: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	</a:t>
            </a:r>
            <a:r>
              <a:rPr lang="en-US" dirty="0" smtClean="0"/>
              <a:t>P=CV</a:t>
            </a:r>
            <a:r>
              <a:rPr lang="en-US" baseline="30000" dirty="0" smtClean="0"/>
              <a:t>2</a:t>
            </a:r>
            <a:r>
              <a:rPr lang="en-US" dirty="0" smtClean="0"/>
              <a:t>f</a:t>
            </a:r>
          </a:p>
          <a:p>
            <a:pPr>
              <a:buNone/>
            </a:pPr>
            <a:r>
              <a:rPr lang="en-US" dirty="0" smtClean="0"/>
              <a:t>       C-&gt; Capacity Loading</a:t>
            </a:r>
          </a:p>
          <a:p>
            <a:pPr>
              <a:buNone/>
            </a:pPr>
            <a:r>
              <a:rPr lang="en-US" dirty="0" smtClean="0"/>
              <a:t>	 </a:t>
            </a:r>
            <a:r>
              <a:rPr lang="en-US" dirty="0" smtClean="0"/>
              <a:t>  V-&gt; Voltage Applied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f-&gt; Running frequency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Uniprocessors to Multiprocessors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 core processor (ex: dual core ( 2 processors), quad core ( 4 processors) microprocessors)</a:t>
            </a:r>
          </a:p>
          <a:p>
            <a:r>
              <a:rPr lang="en-US" dirty="0" smtClean="0"/>
              <a:t>Multi core processor imposed new challenges on the programming aspects.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Challenging Aspects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increases difficulty level of programming</a:t>
            </a:r>
          </a:p>
          <a:p>
            <a:r>
              <a:rPr lang="en-US" dirty="0" smtClean="0"/>
              <a:t>Necessary to divide the programming for load balancing</a:t>
            </a:r>
          </a:p>
          <a:p>
            <a:r>
              <a:rPr lang="en-US" dirty="0" smtClean="0"/>
              <a:t>Needs scheduling for sub task</a:t>
            </a:r>
          </a:p>
          <a:p>
            <a:r>
              <a:rPr lang="en-US" dirty="0" smtClean="0"/>
              <a:t>Needs to maintain coordination between subtasks</a:t>
            </a:r>
          </a:p>
          <a:p>
            <a:r>
              <a:rPr lang="en-US" dirty="0" smtClean="0"/>
              <a:t>Needs to synchronize tasks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Improve cost/performance ratio of the system</a:t>
            </a:r>
          </a:p>
          <a:p>
            <a:r>
              <a:rPr lang="en-US" dirty="0" smtClean="0"/>
              <a:t>Several processors are combined for the application necessity</a:t>
            </a:r>
          </a:p>
          <a:p>
            <a:r>
              <a:rPr lang="en-US" dirty="0" smtClean="0"/>
              <a:t>Task are divided among the modules. (if failure occurs, it is easy to find and replace the malfunctioning processor)</a:t>
            </a:r>
          </a:p>
          <a:p>
            <a:r>
              <a:rPr lang="en-US" dirty="0" smtClean="0"/>
              <a:t>If fault occurs in one processor, a second processor can take the responsibility of performing the task of the failure processor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153</Words>
  <Application>Microsoft Office PowerPoint</Application>
  <PresentationFormat>On-screen Show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 Wall</vt:lpstr>
      <vt:lpstr>Uniprocessors to Multiprocessors</vt:lpstr>
      <vt:lpstr>Challenging Aspects</vt:lpstr>
      <vt:lpstr>Advantages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 Wall</dc:title>
  <dc:creator>baskar.a</dc:creator>
  <cp:lastModifiedBy>baskar.a</cp:lastModifiedBy>
  <cp:revision>5</cp:revision>
  <dcterms:created xsi:type="dcterms:W3CDTF">2006-08-16T00:00:00Z</dcterms:created>
  <dcterms:modified xsi:type="dcterms:W3CDTF">2016-02-09T07:10:35Z</dcterms:modified>
</cp:coreProperties>
</file>