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2/23/2017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2/23/2017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2/23/2017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2/23/2017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Pipelining</a:t>
            </a:r>
            <a:endParaRPr lang="en-US" dirty="0"/>
          </a:p>
        </p:txBody>
      </p:sp>
      <p:sp>
        <p:nvSpPr>
          <p:cNvPr id="3" name="Content Placeholder 2"/>
          <p:cNvSpPr>
            <a:spLocks noGrp="1"/>
          </p:cNvSpPr>
          <p:nvPr>
            <p:ph idx="1"/>
          </p:nvPr>
        </p:nvSpPr>
        <p:spPr/>
        <p:txBody>
          <a:bodyPr/>
          <a:lstStyle/>
          <a:p>
            <a:pPr>
              <a:buNone/>
            </a:pPr>
            <a:r>
              <a:rPr lang="en-US" dirty="0" smtClean="0"/>
              <a:t>Definition:</a:t>
            </a:r>
          </a:p>
          <a:p>
            <a:pPr algn="just">
              <a:buNone/>
            </a:pPr>
            <a:r>
              <a:rPr lang="en-US" dirty="0" smtClean="0"/>
              <a:t> </a:t>
            </a:r>
            <a:r>
              <a:rPr lang="en-US" dirty="0" smtClean="0"/>
              <a:t>        Various cycles are involved in instruction cycle. The fetch, decode, Execute and store are performed simultaneously to reduce the overall processing time. This process is called the instruction pipelining</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Structural Hazards</a:t>
            </a:r>
            <a:endParaRPr lang="en-US" dirty="0"/>
          </a:p>
        </p:txBody>
      </p:sp>
      <p:sp>
        <p:nvSpPr>
          <p:cNvPr id="3" name="Content Placeholder 2"/>
          <p:cNvSpPr>
            <a:spLocks noGrp="1"/>
          </p:cNvSpPr>
          <p:nvPr>
            <p:ph idx="1"/>
          </p:nvPr>
        </p:nvSpPr>
        <p:spPr/>
        <p:txBody>
          <a:bodyPr/>
          <a:lstStyle/>
          <a:p>
            <a:pPr>
              <a:buNone/>
            </a:pPr>
            <a:endParaRPr lang="en-US" dirty="0" smtClean="0"/>
          </a:p>
          <a:p>
            <a:pPr algn="just">
              <a:buNone/>
            </a:pPr>
            <a:r>
              <a:rPr lang="en-US" dirty="0" smtClean="0"/>
              <a:t> </a:t>
            </a:r>
            <a:r>
              <a:rPr lang="en-US" dirty="0" smtClean="0"/>
              <a:t>     When two instructions require one hardware resource at the same time, the structural hazards will occur</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Hazards</a:t>
            </a:r>
            <a:endParaRPr lang="en-US" dirty="0"/>
          </a:p>
        </p:txBody>
      </p:sp>
      <p:sp>
        <p:nvSpPr>
          <p:cNvPr id="3" name="Content Placeholder 2"/>
          <p:cNvSpPr>
            <a:spLocks noGrp="1"/>
          </p:cNvSpPr>
          <p:nvPr>
            <p:ph idx="1"/>
          </p:nvPr>
        </p:nvSpPr>
        <p:spPr/>
        <p:txBody>
          <a:bodyPr/>
          <a:lstStyle/>
          <a:p>
            <a:pPr algn="just">
              <a:buNone/>
            </a:pPr>
            <a:r>
              <a:rPr lang="en-US" dirty="0" smtClean="0"/>
              <a:t>    The source operand or destination operand are not available at the expected time in the pipeline to run the instructions, the data hazards will occur</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Control Hazards or Instruction Hazards</a:t>
            </a:r>
            <a:endParaRPr lang="en-US" dirty="0"/>
          </a:p>
        </p:txBody>
      </p:sp>
      <p:sp>
        <p:nvSpPr>
          <p:cNvPr id="3" name="Content Placeholder 2"/>
          <p:cNvSpPr>
            <a:spLocks noGrp="1"/>
          </p:cNvSpPr>
          <p:nvPr>
            <p:ph idx="1"/>
          </p:nvPr>
        </p:nvSpPr>
        <p:spPr/>
        <p:txBody>
          <a:bodyPr/>
          <a:lstStyle/>
          <a:p>
            <a:pPr algn="just">
              <a:buNone/>
            </a:pPr>
            <a:r>
              <a:rPr lang="en-US" dirty="0" smtClean="0"/>
              <a:t>            The Instruction fetch unit supply the instruction stream to the execution unit. The stream is interrupted when pipeline stall occurs due to cache miss or due to branch instruction. This situation is known as Instruction hazard.</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Control Hazards Diagram – Unconditional Branching</a:t>
            </a:r>
            <a:endParaRPr lang="en-US" dirty="0"/>
          </a:p>
        </p:txBody>
      </p:sp>
      <p:pic>
        <p:nvPicPr>
          <p:cNvPr id="4" name="Content Placeholder 3" descr="New Doc_14.jpg"/>
          <p:cNvPicPr>
            <a:picLocks noGrp="1" noChangeAspect="1"/>
          </p:cNvPicPr>
          <p:nvPr>
            <p:ph idx="1"/>
          </p:nvPr>
        </p:nvPicPr>
        <p:blipFill>
          <a:blip r:embed="rId2"/>
          <a:stretch>
            <a:fillRect/>
          </a:stretch>
        </p:blipFill>
        <p:spPr>
          <a:xfrm>
            <a:off x="1066800" y="1600200"/>
            <a:ext cx="7162800" cy="4525963"/>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Pipeline Performance</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Pipelining Diagram</a:t>
            </a:r>
            <a:endParaRPr lang="en-US" dirty="0"/>
          </a:p>
        </p:txBody>
      </p:sp>
      <p:pic>
        <p:nvPicPr>
          <p:cNvPr id="4" name="Content Placeholder 3" descr="New Doc_11.jpg"/>
          <p:cNvPicPr>
            <a:picLocks noGrp="1" noChangeAspect="1"/>
          </p:cNvPicPr>
          <p:nvPr>
            <p:ph idx="1"/>
          </p:nvPr>
        </p:nvPicPr>
        <p:blipFill>
          <a:blip r:embed="rId2"/>
          <a:stretch>
            <a:fillRect/>
          </a:stretch>
        </p:blipFill>
        <p:spPr>
          <a:xfrm>
            <a:off x="609601" y="1600200"/>
            <a:ext cx="7772400" cy="4525963"/>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Four-Stage Instruction Pipeline</a:t>
            </a:r>
            <a:endParaRPr lang="en-US" dirty="0"/>
          </a:p>
        </p:txBody>
      </p:sp>
      <p:pic>
        <p:nvPicPr>
          <p:cNvPr id="4" name="Content Placeholder 3" descr="New Doc_12.jpg"/>
          <p:cNvPicPr>
            <a:picLocks noGrp="1" noChangeAspect="1"/>
          </p:cNvPicPr>
          <p:nvPr>
            <p:ph idx="1"/>
          </p:nvPr>
        </p:nvPicPr>
        <p:blipFill>
          <a:blip r:embed="rId2"/>
          <a:stretch>
            <a:fillRect/>
          </a:stretch>
        </p:blipFill>
        <p:spPr>
          <a:xfrm>
            <a:off x="457200" y="1524000"/>
            <a:ext cx="8229600" cy="4876800"/>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Contents</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Pipeline stages in MIPS Instruction</a:t>
            </a:r>
          </a:p>
          <a:p>
            <a:pPr marL="514350" indent="-514350">
              <a:buFont typeface="+mj-lt"/>
              <a:buAutoNum type="arabicPeriod"/>
            </a:pPr>
            <a:r>
              <a:rPr lang="en-US" dirty="0" smtClean="0"/>
              <a:t>Designing instruction set for Pipelining</a:t>
            </a:r>
          </a:p>
          <a:p>
            <a:pPr marL="514350" indent="-514350">
              <a:buFont typeface="+mj-lt"/>
              <a:buAutoNum type="arabicPeriod"/>
            </a:pPr>
            <a:r>
              <a:rPr lang="en-US" dirty="0" smtClean="0"/>
              <a:t>Pipeline Hazards</a:t>
            </a:r>
          </a:p>
          <a:p>
            <a:pPr marL="514350" indent="-514350">
              <a:buFont typeface="+mj-lt"/>
              <a:buAutoNum type="arabicPeriod"/>
            </a:pPr>
            <a:r>
              <a:rPr lang="en-US" dirty="0" smtClean="0"/>
              <a:t>Types of Hazards</a:t>
            </a:r>
          </a:p>
          <a:p>
            <a:pPr marL="514350" indent="-514350">
              <a:buFont typeface="+mj-lt"/>
              <a:buAutoNum type="arabicPeriod"/>
            </a:pPr>
            <a:r>
              <a:rPr lang="en-US" dirty="0" smtClean="0"/>
              <a:t>Pipeline Performance</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Pipeline Stages in MIPS Instruction</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Fetch instruction from memory</a:t>
            </a:r>
          </a:p>
          <a:p>
            <a:pPr marL="514350" indent="-514350">
              <a:buFont typeface="+mj-lt"/>
              <a:buAutoNum type="arabicPeriod"/>
            </a:pPr>
            <a:r>
              <a:rPr lang="en-US" dirty="0" smtClean="0"/>
              <a:t>Read Register and decode the instruction simultaneously</a:t>
            </a:r>
          </a:p>
          <a:p>
            <a:pPr marL="514350" indent="-514350">
              <a:buFont typeface="+mj-lt"/>
              <a:buAutoNum type="arabicPeriod"/>
            </a:pPr>
            <a:r>
              <a:rPr lang="en-US" dirty="0" smtClean="0"/>
              <a:t>Execute the operation</a:t>
            </a:r>
          </a:p>
          <a:p>
            <a:pPr marL="514350" indent="-514350">
              <a:buFont typeface="+mj-lt"/>
              <a:buAutoNum type="arabicPeriod"/>
            </a:pPr>
            <a:r>
              <a:rPr lang="en-US" dirty="0" smtClean="0"/>
              <a:t>Access an operand in data memory</a:t>
            </a:r>
          </a:p>
          <a:p>
            <a:pPr marL="514350" indent="-514350">
              <a:buFont typeface="+mj-lt"/>
              <a:buAutoNum type="arabicPeriod"/>
            </a:pPr>
            <a:r>
              <a:rPr lang="en-US" dirty="0" smtClean="0"/>
              <a:t>Write the result into a register</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Designing Instruction set for Pipelining</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All MIPS instructions are same length</a:t>
            </a:r>
          </a:p>
          <a:p>
            <a:pPr marL="514350" indent="-514350">
              <a:buFont typeface="+mj-lt"/>
              <a:buAutoNum type="arabicPeriod"/>
            </a:pPr>
            <a:r>
              <a:rPr lang="en-US" dirty="0" smtClean="0"/>
              <a:t>MIPS has only a few instruction formats</a:t>
            </a:r>
          </a:p>
          <a:p>
            <a:pPr marL="514350" indent="-514350">
              <a:buFont typeface="+mj-lt"/>
              <a:buAutoNum type="arabicPeriod"/>
            </a:pPr>
            <a:r>
              <a:rPr lang="en-US" dirty="0" smtClean="0"/>
              <a:t>Operands only appear in load and store instruction</a:t>
            </a:r>
          </a:p>
          <a:p>
            <a:pPr marL="514350" indent="-514350">
              <a:buFont typeface="+mj-lt"/>
              <a:buAutoNum type="arabicPeriod"/>
            </a:pPr>
            <a:r>
              <a:rPr lang="en-US" dirty="0" smtClean="0"/>
              <a:t>Data can be transferred between processor</a:t>
            </a:r>
          </a:p>
          <a:p>
            <a:pPr marL="514350" indent="-514350">
              <a:buNone/>
            </a:pPr>
            <a:r>
              <a:rPr lang="en-US" dirty="0" smtClean="0"/>
              <a:t> </a:t>
            </a:r>
            <a:r>
              <a:rPr lang="en-US" dirty="0" smtClean="0"/>
              <a:t>     and memory in a single pipeline stage</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Pipeline Hazards</a:t>
            </a:r>
            <a:endParaRPr lang="en-US" dirty="0"/>
          </a:p>
        </p:txBody>
      </p:sp>
      <p:sp>
        <p:nvSpPr>
          <p:cNvPr id="3" name="Content Placeholder 2"/>
          <p:cNvSpPr>
            <a:spLocks noGrp="1"/>
          </p:cNvSpPr>
          <p:nvPr>
            <p:ph idx="1"/>
          </p:nvPr>
        </p:nvSpPr>
        <p:spPr/>
        <p:txBody>
          <a:bodyPr/>
          <a:lstStyle/>
          <a:p>
            <a:pPr>
              <a:buNone/>
            </a:pPr>
            <a:r>
              <a:rPr lang="en-US" dirty="0" smtClean="0"/>
              <a:t> Definition:</a:t>
            </a:r>
          </a:p>
          <a:p>
            <a:pPr>
              <a:buNone/>
            </a:pPr>
            <a:r>
              <a:rPr lang="en-US" dirty="0" smtClean="0"/>
              <a:t> </a:t>
            </a:r>
            <a:r>
              <a:rPr lang="en-US" dirty="0" smtClean="0"/>
              <a:t>       Any reasons that causes the pipeline to stall is called a Hazard</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Hazards Diagram</a:t>
            </a:r>
            <a:endParaRPr lang="en-US" dirty="0"/>
          </a:p>
        </p:txBody>
      </p:sp>
      <p:pic>
        <p:nvPicPr>
          <p:cNvPr id="4" name="Content Placeholder 3" descr="New Doc_13.jpg"/>
          <p:cNvPicPr>
            <a:picLocks noGrp="1" noChangeAspect="1"/>
          </p:cNvPicPr>
          <p:nvPr>
            <p:ph idx="1"/>
          </p:nvPr>
        </p:nvPicPr>
        <p:blipFill>
          <a:blip r:embed="rId2"/>
          <a:stretch>
            <a:fillRect/>
          </a:stretch>
        </p:blipFill>
        <p:spPr>
          <a:xfrm>
            <a:off x="1603886" y="1600200"/>
            <a:ext cx="5936227" cy="4525963"/>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Hazards</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Structural Hazards</a:t>
            </a:r>
          </a:p>
          <a:p>
            <a:pPr marL="514350" indent="-514350">
              <a:buFont typeface="+mj-lt"/>
              <a:buAutoNum type="arabicPeriod"/>
            </a:pPr>
            <a:r>
              <a:rPr lang="en-US" dirty="0" smtClean="0"/>
              <a:t>Data Hazards</a:t>
            </a:r>
          </a:p>
          <a:p>
            <a:pPr marL="514350" indent="-514350">
              <a:buFont typeface="+mj-lt"/>
              <a:buAutoNum type="arabicPeriod"/>
            </a:pPr>
            <a:r>
              <a:rPr lang="en-US" dirty="0" smtClean="0"/>
              <a:t>Control Hazards or Instruction Hazards</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TotalTime>
  <Words>265</Words>
  <Application>Microsoft Office PowerPoint</Application>
  <PresentationFormat>On-screen Show (4:3)</PresentationFormat>
  <Paragraphs>40</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Pipelining</vt:lpstr>
      <vt:lpstr>Pipelining Diagram</vt:lpstr>
      <vt:lpstr>Four-Stage Instruction Pipeline</vt:lpstr>
      <vt:lpstr>Contents</vt:lpstr>
      <vt:lpstr>Pipeline Stages in MIPS Instruction</vt:lpstr>
      <vt:lpstr>Designing Instruction set for Pipelining</vt:lpstr>
      <vt:lpstr>Pipeline Hazards</vt:lpstr>
      <vt:lpstr>Hazards Diagram</vt:lpstr>
      <vt:lpstr>Types of Hazards</vt:lpstr>
      <vt:lpstr>Structural Hazards</vt:lpstr>
      <vt:lpstr>Data Hazards</vt:lpstr>
      <vt:lpstr>Control Hazards or Instruction Hazards</vt:lpstr>
      <vt:lpstr>Control Hazards Diagram – Unconditional Branching</vt:lpstr>
      <vt:lpstr>Pipeline Performance</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Pipelining</dc:title>
  <dc:creator>baskara</dc:creator>
  <cp:lastModifiedBy>baskara</cp:lastModifiedBy>
  <cp:revision>2</cp:revision>
  <dcterms:created xsi:type="dcterms:W3CDTF">2006-08-16T00:00:00Z</dcterms:created>
  <dcterms:modified xsi:type="dcterms:W3CDTF">2017-02-23T08:28:21Z</dcterms:modified>
</cp:coreProperties>
</file>