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3/8/2017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3/8/2017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3/8/2017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Direct Memory Access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Type of DMA Transfer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DMA Block Diagram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Data transfer between floppy disk and the processor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Data transfer from memory to I/O device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Interaction of CPU and DMA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30</Words>
  <Application>Microsoft Office PowerPoint</Application>
  <PresentationFormat>On-screen Show (4:3)</PresentationFormat>
  <Paragraphs>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Direct Memory Access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Direct Memory Access</dc:title>
  <dc:creator>baskara</dc:creator>
  <cp:lastModifiedBy>baskara</cp:lastModifiedBy>
  <cp:revision>1</cp:revision>
  <dcterms:created xsi:type="dcterms:W3CDTF">2006-08-16T00:00:00Z</dcterms:created>
  <dcterms:modified xsi:type="dcterms:W3CDTF">2017-03-08T05:27:48Z</dcterms:modified>
</cp:coreProperties>
</file>