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Pipelined Data path and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of a pipeline processor</a:t>
            </a:r>
          </a:p>
          <a:p>
            <a:r>
              <a:rPr lang="en-US" dirty="0" smtClean="0"/>
              <a:t>Implementation of Two-stage instruction pipelining</a:t>
            </a:r>
          </a:p>
          <a:p>
            <a:r>
              <a:rPr lang="en-US" dirty="0" smtClean="0"/>
              <a:t>Implementation of Four-stage instruction pipelining</a:t>
            </a:r>
          </a:p>
          <a:p>
            <a:r>
              <a:rPr lang="en-US" dirty="0" smtClean="0"/>
              <a:t>Implementation of MIPS Instruction pipeline</a:t>
            </a:r>
          </a:p>
          <a:p>
            <a:r>
              <a:rPr lang="en-US" dirty="0" smtClean="0"/>
              <a:t>Pipeline Control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Data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Operand Forwarding</a:t>
            </a:r>
          </a:p>
          <a:p>
            <a:pPr marL="514350" indent="-514350"/>
            <a:r>
              <a:rPr lang="en-US" dirty="0" smtClean="0"/>
              <a:t>Data path</a:t>
            </a:r>
          </a:p>
          <a:p>
            <a:pPr marL="514350" indent="-514350"/>
            <a:r>
              <a:rPr lang="en-US" dirty="0" smtClean="0"/>
              <a:t>Operand forwarding in a pipelined processor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Handling Data Hazards in Software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I</a:t>
            </a:r>
            <a:r>
              <a:rPr lang="en-US" sz="2400" dirty="0" smtClean="0"/>
              <a:t>1  : MUL  R2,R3,R4</a:t>
            </a:r>
          </a:p>
          <a:p>
            <a:pPr marL="514350" indent="-51435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          NOP</a:t>
            </a:r>
          </a:p>
          <a:p>
            <a:pPr marL="514350" indent="-51435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          NOP</a:t>
            </a:r>
          </a:p>
          <a:p>
            <a:pPr marL="514350" indent="-51435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          ADD R4,R5,R6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Pipelined Data path and Control</vt:lpstr>
      <vt:lpstr>Handling Data Hazards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Pipelined Data path and Control</dc:title>
  <dc:creator>baskara</dc:creator>
  <cp:lastModifiedBy>baskara</cp:lastModifiedBy>
  <cp:revision>3</cp:revision>
  <dcterms:created xsi:type="dcterms:W3CDTF">2006-08-16T00:00:00Z</dcterms:created>
  <dcterms:modified xsi:type="dcterms:W3CDTF">2017-02-25T02:01:39Z</dcterms:modified>
</cp:coreProperties>
</file>