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Execution of a Complete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Refer Architecture --&gt; single bus Organization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Fetch the Instruction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Fetch the first operand( from R3)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Perform the Addition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Load the result into R1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1600" y="2286000"/>
            <a:ext cx="6019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Instruction (Ex:-) Add (R3), R1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(contd.,)</a:t>
            </a:r>
            <a:endParaRPr lang="en-US" dirty="0"/>
          </a:p>
        </p:txBody>
      </p:sp>
      <p:pic>
        <p:nvPicPr>
          <p:cNvPr id="6" name="Content Placeholder 5" descr="New Doc 2018-07-26_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8997" y="1600200"/>
            <a:ext cx="4906006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 Instruction</a:t>
            </a:r>
            <a:endParaRPr lang="en-US" dirty="0"/>
          </a:p>
        </p:txBody>
      </p:sp>
      <p:pic>
        <p:nvPicPr>
          <p:cNvPr id="4" name="Content Placeholder 3" descr="New Doc 2018-07-26_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6392" y="1600200"/>
            <a:ext cx="6511215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(Contd.,)</a:t>
            </a:r>
            <a:endParaRPr lang="en-US" dirty="0"/>
          </a:p>
        </p:txBody>
      </p:sp>
      <p:pic>
        <p:nvPicPr>
          <p:cNvPr id="4" name="Content Placeholder 3" descr="New Doc 2018-07-26_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438827"/>
            <a:ext cx="8229600" cy="284870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48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Execution of a Complete Instruction</vt:lpstr>
      <vt:lpstr>(contd.,)</vt:lpstr>
      <vt:lpstr>Branch Instruction</vt:lpstr>
      <vt:lpstr>(Contd.,)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Execution of a Complete Instruction</dc:title>
  <dc:creator>baskara</dc:creator>
  <cp:lastModifiedBy>baskara</cp:lastModifiedBy>
  <cp:revision>2</cp:revision>
  <dcterms:created xsi:type="dcterms:W3CDTF">2006-08-16T00:00:00Z</dcterms:created>
  <dcterms:modified xsi:type="dcterms:W3CDTF">2018-07-27T05:47:03Z</dcterms:modified>
</cp:coreProperties>
</file>