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Architecture</a:t>
            </a:r>
            <a:endParaRPr lang="en-US" dirty="0"/>
          </a:p>
        </p:txBody>
      </p:sp>
      <p:pic>
        <p:nvPicPr>
          <p:cNvPr id="4" name="Content Placeholder 3" descr="New Doc 2018-07-26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1" y="1600200"/>
            <a:ext cx="67818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Register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2) Performing an Arithmetic or Logical Operation</a:t>
            </a:r>
            <a:endParaRPr lang="en-US" dirty="0"/>
          </a:p>
        </p:txBody>
      </p:sp>
      <p:pic>
        <p:nvPicPr>
          <p:cNvPr id="4" name="Content Placeholder 3" descr="New Doc 2018-07-26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42175"/>
            <a:ext cx="8229600" cy="30420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Fetching a Word from Memory</a:t>
            </a:r>
            <a:endParaRPr lang="en-US" dirty="0"/>
          </a:p>
        </p:txBody>
      </p:sp>
      <p:pic>
        <p:nvPicPr>
          <p:cNvPr id="4" name="Content Placeholder 3" descr="New Doc 2018-07-26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802" y="1600200"/>
            <a:ext cx="720039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Instruction </a:t>
            </a:r>
            <a:br>
              <a:rPr lang="en-US" dirty="0" smtClean="0"/>
            </a:br>
            <a:r>
              <a:rPr lang="en-US" dirty="0" smtClean="0"/>
              <a:t>(Ex:-)Move (R1),R2</a:t>
            </a:r>
            <a:endParaRPr lang="en-US" dirty="0"/>
          </a:p>
        </p:txBody>
      </p:sp>
      <p:pic>
        <p:nvPicPr>
          <p:cNvPr id="4" name="Content Placeholder 3" descr="New Doc 2018-07-26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37581"/>
            <a:ext cx="8229600" cy="3251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Code</a:t>
            </a:r>
            <a:endParaRPr lang="en-US" dirty="0"/>
          </a:p>
        </p:txBody>
      </p:sp>
      <p:pic>
        <p:nvPicPr>
          <p:cNvPr id="4" name="Content Placeholder 3" descr="New Doc 2018-07-26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51248"/>
            <a:ext cx="8229600" cy="422386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w Doc 2018-07-26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56086"/>
            <a:ext cx="8229600" cy="4214191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</a:t>
            </a:r>
            <a:br>
              <a:rPr lang="en-US" dirty="0" smtClean="0"/>
            </a:br>
            <a:r>
              <a:rPr lang="en-US" dirty="0" smtClean="0"/>
              <a:t>(Ex:-) Move R2,(R1)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General Architecture</vt:lpstr>
      <vt:lpstr>1) Register Transfers</vt:lpstr>
      <vt:lpstr>2) Performing an Arithmetic or Logical Operation</vt:lpstr>
      <vt:lpstr>3) Fetching a Word from Memory</vt:lpstr>
      <vt:lpstr> Instruction  (Ex:-)Move (R1),R2</vt:lpstr>
      <vt:lpstr>Instruction Code</vt:lpstr>
      <vt:lpstr>Instruction (Ex:-) Move R2,(R1)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Architecture</dc:title>
  <dc:creator>baskara</dc:creator>
  <cp:lastModifiedBy>baskara</cp:lastModifiedBy>
  <cp:revision>1</cp:revision>
  <dcterms:created xsi:type="dcterms:W3CDTF">2006-08-16T00:00:00Z</dcterms:created>
  <dcterms:modified xsi:type="dcterms:W3CDTF">2018-07-26T05:36:16Z</dcterms:modified>
</cp:coreProperties>
</file>