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70" r:id="rId5"/>
    <p:sldId id="261" r:id="rId6"/>
    <p:sldId id="262" r:id="rId7"/>
    <p:sldId id="263" r:id="rId8"/>
    <p:sldId id="265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Programming (Multitasking)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manages concurrent execution of several application programs to make the best possible use of computer resources.</a:t>
            </a:r>
          </a:p>
          <a:p>
            <a:r>
              <a:rPr lang="en-US" dirty="0" smtClean="0"/>
              <a:t>This pattern of concurrent execution is called the Multiprogramming or Multitasking.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ULSI(Ultra Large Scale Integration)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process of integrating or embedding millions of transistors on a single semiconductor microchip.</a:t>
            </a:r>
          </a:p>
          <a:p>
            <a:r>
              <a:rPr lang="en-US" dirty="0" smtClean="0"/>
              <a:t>Microchip with more than one million transistors is considered a ULSI implementation.</a:t>
            </a:r>
          </a:p>
          <a:p>
            <a:r>
              <a:rPr lang="en-US" dirty="0" smtClean="0"/>
              <a:t>It produce the greatest possible computational power.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Interaction between OS and application programs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Step1: OS routines loads application program from disk to memory</a:t>
            </a:r>
          </a:p>
          <a:p>
            <a:r>
              <a:rPr lang="en-US" dirty="0" smtClean="0"/>
              <a:t>Step2: Execute application program until any resources such as data files needed for execution</a:t>
            </a:r>
          </a:p>
          <a:p>
            <a:r>
              <a:rPr lang="en-US" dirty="0" smtClean="0"/>
              <a:t>Step3: OS routines loads requested resources into the memory from disk and transfers execution control back to the application program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4: Complete the execution of application program.</a:t>
            </a:r>
          </a:p>
          <a:p>
            <a:r>
              <a:rPr lang="en-US" dirty="0" smtClean="0"/>
              <a:t>Step 5: Application program again sends request to OS. The OS routine is executed to cause the printer to print the results.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Technology used in Computer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Relative performance / unit cost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1951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Vacuum tubes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1965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Transistors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1975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Integrated Circuits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900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1995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Very large-scale integrated circuits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2,400,000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Ultra large-scale integrated circuits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6,200,000,000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Tubes (First Generation)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electronic computer, ENIAC (Electronic Numerical Integrator and Computer)</a:t>
            </a:r>
          </a:p>
          <a:p>
            <a:r>
              <a:rPr lang="en-US" dirty="0" smtClean="0"/>
              <a:t>Designed by Eckert and </a:t>
            </a:r>
            <a:r>
              <a:rPr lang="en-US" dirty="0" err="1" smtClean="0"/>
              <a:t>Mauchly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perform 5000 additions or subtractions per second.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Program Concept(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and instructions are stored in a single read-write memory.</a:t>
            </a:r>
          </a:p>
          <a:p>
            <a:r>
              <a:rPr lang="en-US" dirty="0" smtClean="0"/>
              <a:t>The contents of this memory are addressable by location.</a:t>
            </a:r>
          </a:p>
          <a:p>
            <a:r>
              <a:rPr lang="en-US" dirty="0" smtClean="0"/>
              <a:t>Execution occurs in sequential.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Transistors (2</a:t>
            </a:r>
            <a:r>
              <a:rPr lang="en-US" baseline="30000" dirty="0" smtClean="0"/>
              <a:t>nd</a:t>
            </a:r>
            <a:r>
              <a:rPr lang="en-US" dirty="0" smtClean="0"/>
              <a:t> Generation)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Greater speed, larger memory capacity and smaller size than first generation.</a:t>
            </a:r>
          </a:p>
          <a:p>
            <a:r>
              <a:rPr lang="en-US" dirty="0" smtClean="0"/>
              <a:t>It have separate I/O processors having direct access to main memory to control I/O operations.</a:t>
            </a:r>
          </a:p>
          <a:p>
            <a:r>
              <a:rPr lang="en-US" dirty="0" smtClean="0"/>
              <a:t>It translate higher level program into assembly language program, then translate into executable machine language form.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Circuits(3</a:t>
            </a:r>
            <a:r>
              <a:rPr lang="en-US" baseline="30000" dirty="0" smtClean="0"/>
              <a:t>rd</a:t>
            </a:r>
            <a:r>
              <a:rPr lang="en-US" dirty="0" smtClean="0"/>
              <a:t> Generation)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enabled  lower-cost, faster processors and development of memory chips.</a:t>
            </a:r>
          </a:p>
          <a:p>
            <a:r>
              <a:rPr lang="en-US" dirty="0" smtClean="0"/>
              <a:t>It increase memory size and I/O ports.</a:t>
            </a:r>
          </a:p>
          <a:p>
            <a:r>
              <a:rPr lang="en-US" dirty="0" smtClean="0"/>
              <a:t>Various techniques are introduced here to improve performance. (</a:t>
            </a:r>
            <a:r>
              <a:rPr lang="en-US" dirty="0" err="1" smtClean="0"/>
              <a:t>i.e</a:t>
            </a:r>
            <a:r>
              <a:rPr lang="en-US" dirty="0" smtClean="0"/>
              <a:t>) Micro programming, Parallel processing, Sharing resources.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VLSI (Very Large Scale Integration)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fabricate an entire CPU, main memory or similar devices with a single IC.</a:t>
            </a:r>
          </a:p>
          <a:p>
            <a:r>
              <a:rPr lang="en-US" dirty="0" smtClean="0"/>
              <a:t>Concurrency, pipelining, caches and virtual memory evolved to produce high performance computing system.</a:t>
            </a:r>
          </a:p>
          <a:p>
            <a:r>
              <a:rPr lang="en-US" dirty="0" smtClean="0"/>
              <a:t>Fourth generation computers such as notebook computers, desktop computers, workstations are interconnected by LAN,WAN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419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Multi Programming (Multitasking)</vt:lpstr>
      <vt:lpstr>Interaction between OS and application programs </vt:lpstr>
      <vt:lpstr>(Contd)</vt:lpstr>
      <vt:lpstr>Technology</vt:lpstr>
      <vt:lpstr>Vacuum Tubes (First Generation)</vt:lpstr>
      <vt:lpstr>Stored Program Concept(contd)</vt:lpstr>
      <vt:lpstr>Transistors (2nd Generation)</vt:lpstr>
      <vt:lpstr>Integrated Circuits(3rd Generation)</vt:lpstr>
      <vt:lpstr>VLSI (Very Large Scale Integration)</vt:lpstr>
      <vt:lpstr>ULSI(Ultra Large Scale Integration)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 Programming (Multitasking)</dc:title>
  <dc:creator>baskar.a</dc:creator>
  <cp:lastModifiedBy>baskara</cp:lastModifiedBy>
  <cp:revision>9</cp:revision>
  <dcterms:created xsi:type="dcterms:W3CDTF">2006-08-16T00:00:00Z</dcterms:created>
  <dcterms:modified xsi:type="dcterms:W3CDTF">2018-07-10T04:02:34Z</dcterms:modified>
</cp:coreProperties>
</file>