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Unit-5</a:t>
            </a:r>
            <a:br>
              <a:rPr lang="en-US" dirty="0" smtClean="0"/>
            </a:br>
            <a:r>
              <a:rPr lang="en-US" dirty="0" smtClean="0"/>
              <a:t>Memory and I/O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Memory </a:t>
            </a:r>
            <a:r>
              <a:rPr lang="en-US" dirty="0" smtClean="0"/>
              <a:t>hierarchy - Memory technologies – Cache basics – Measuring and improving </a:t>
            </a:r>
            <a:r>
              <a:rPr lang="en-US" dirty="0" smtClean="0"/>
              <a:t>cache performance </a:t>
            </a:r>
            <a:r>
              <a:rPr lang="en-US" dirty="0" smtClean="0"/>
              <a:t>- Virtual memory, TLBs - Input/output system, programmed I/O, DMA and interrupts, </a:t>
            </a:r>
            <a:r>
              <a:rPr lang="en-US" dirty="0" smtClean="0"/>
              <a:t>I/O processors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Definition:</a:t>
            </a:r>
          </a:p>
          <a:p>
            <a:pPr algn="just">
              <a:buNone/>
            </a:pPr>
            <a:r>
              <a:rPr lang="en-US" dirty="0" smtClean="0"/>
              <a:t> </a:t>
            </a:r>
            <a:r>
              <a:rPr lang="en-US" dirty="0" smtClean="0"/>
              <a:t>   It is the separation of logical memory from physical memory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Virtual memory is larger than physical memory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Page table when some pages are not in main memory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Steps in handling Page fault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Paging  - Definition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Address Translation Architecture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Address Translation Scheme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Paging Example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Paging Hardware with TLB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Page Replacement Algorithm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91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Unit-5 Memory and I/O Systems</vt:lpstr>
      <vt:lpstr>Virtual Memory</vt:lpstr>
      <vt:lpstr>Contents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Memory</dc:title>
  <dc:creator>baskara</dc:creator>
  <cp:lastModifiedBy>baskara</cp:lastModifiedBy>
  <cp:revision>3</cp:revision>
  <dcterms:created xsi:type="dcterms:W3CDTF">2006-08-16T00:00:00Z</dcterms:created>
  <dcterms:modified xsi:type="dcterms:W3CDTF">2017-03-01T01:52:52Z</dcterms:modified>
</cp:coreProperties>
</file>