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None/>
            </a:pPr>
            <a:r>
              <a:rPr lang="en-US" dirty="0" smtClean="0"/>
              <a:t>Each instruction specifies the operation to be performed and data to be processed. Instructions are divided into two parts.</a:t>
            </a:r>
          </a:p>
          <a:p>
            <a:pPr marL="971550" lvl="1" indent="-514350" algn="just">
              <a:buAutoNum type="arabicParenR"/>
            </a:pPr>
            <a:r>
              <a:rPr lang="en-US" dirty="0" err="1" smtClean="0"/>
              <a:t>Opcode</a:t>
            </a:r>
            <a:r>
              <a:rPr lang="en-US" dirty="0" smtClean="0"/>
              <a:t> (Operation code)</a:t>
            </a:r>
          </a:p>
          <a:p>
            <a:pPr marL="971550" lvl="1" indent="-514350" algn="just">
              <a:buAutoNum type="arabicParenR"/>
            </a:pPr>
            <a:r>
              <a:rPr lang="en-US" dirty="0" smtClean="0"/>
              <a:t>Operand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addresses are a form of data, It can be considered as unsigned integer operands.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computer supports numeric data types. The common numeric types are: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Integer or fixed point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Floating point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Decimal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form of data is text or character strings.</a:t>
            </a:r>
          </a:p>
          <a:p>
            <a:r>
              <a:rPr lang="en-US" dirty="0" smtClean="0"/>
              <a:t>the computer use ASCII code representation for character (maximum 123 character)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Logical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used to store an array of Boolean or binary data items with logical data</a:t>
            </a:r>
          </a:p>
          <a:p>
            <a:r>
              <a:rPr lang="en-US" dirty="0" smtClean="0"/>
              <a:t>We can manipulate it by 0’s and 1’s value</a:t>
            </a:r>
          </a:p>
          <a:p>
            <a:r>
              <a:rPr lang="en-US" dirty="0" smtClean="0"/>
              <a:t>The processor interprets the data as bit, byte, word and double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Operands</vt:lpstr>
      <vt:lpstr>1) Addresses</vt:lpstr>
      <vt:lpstr>2) Numbers</vt:lpstr>
      <vt:lpstr>3) Characters</vt:lpstr>
      <vt:lpstr>4) Logical data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Operands</dc:title>
  <dc:creator>baskara</dc:creator>
  <cp:lastModifiedBy>baskara</cp:lastModifiedBy>
  <cp:revision>2</cp:revision>
  <dcterms:created xsi:type="dcterms:W3CDTF">2006-08-16T00:00:00Z</dcterms:created>
  <dcterms:modified xsi:type="dcterms:W3CDTF">2018-07-12T07:41:49Z</dcterms:modified>
</cp:coreProperties>
</file>