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Operation code(</a:t>
            </a:r>
            <a:r>
              <a:rPr lang="en-US" b="1" dirty="0" err="1" smtClean="0"/>
              <a:t>opcode</a:t>
            </a:r>
            <a:r>
              <a:rPr lang="en-US" b="1" dirty="0" smtClean="0"/>
              <a:t>)</a:t>
            </a:r>
            <a:r>
              <a:rPr lang="en-US" dirty="0" smtClean="0"/>
              <a:t>: Specifies the operation to be performed.</a:t>
            </a:r>
          </a:p>
          <a:p>
            <a:r>
              <a:rPr lang="en-US" b="1" dirty="0" smtClean="0"/>
              <a:t>Source/Destination operand</a:t>
            </a:r>
            <a:r>
              <a:rPr lang="en-US" dirty="0" smtClean="0"/>
              <a:t>: Specifies the source/destination operand for the instruction.</a:t>
            </a:r>
          </a:p>
          <a:p>
            <a:r>
              <a:rPr lang="en-US" b="1" dirty="0" smtClean="0"/>
              <a:t>Source operand address</a:t>
            </a:r>
            <a:r>
              <a:rPr lang="en-US" dirty="0" smtClean="0"/>
              <a:t>: It specifies one or more source operand required by the instruction.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(Contd.,)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Destination Operand Address</a:t>
            </a:r>
            <a:r>
              <a:rPr lang="en-US" dirty="0" smtClean="0"/>
              <a:t>: It specifies the operation result stored in the destination operand.</a:t>
            </a:r>
          </a:p>
          <a:p>
            <a:r>
              <a:rPr lang="en-US" b="1" dirty="0" smtClean="0"/>
              <a:t>Next Instruction Address</a:t>
            </a:r>
            <a:r>
              <a:rPr lang="en-US" dirty="0" smtClean="0"/>
              <a:t>: It specifies, CPU fetch the next instruction after completion of current instruction for execution.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Locations for Source and Destination Operands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Registers</a:t>
            </a:r>
          </a:p>
          <a:p>
            <a:r>
              <a:rPr lang="en-US" dirty="0" smtClean="0"/>
              <a:t>Main Memory or Virtual Memory</a:t>
            </a:r>
          </a:p>
          <a:p>
            <a:r>
              <a:rPr lang="en-US" dirty="0" smtClean="0"/>
              <a:t>I/O Device</a:t>
            </a:r>
          </a:p>
          <a:p>
            <a:r>
              <a:rPr lang="en-US" b="1" dirty="0" smtClean="0"/>
              <a:t>Immediate Value</a:t>
            </a:r>
            <a:r>
              <a:rPr lang="en-US" dirty="0" smtClean="0"/>
              <a:t>: The value of the source operand may be in the instruction itself.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Representation of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114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Elements of Instructions</vt:lpstr>
      <vt:lpstr>(Contd.,)</vt:lpstr>
      <vt:lpstr>Locations for Source and Destination Operands</vt:lpstr>
      <vt:lpstr>Representation of Instructions</vt:lpstr>
      <vt:lpstr>Instruction Types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Instructions</dc:title>
  <dc:creator>baskar.a</dc:creator>
  <cp:lastModifiedBy>baskar.a</cp:lastModifiedBy>
  <cp:revision>6</cp:revision>
  <dcterms:created xsi:type="dcterms:W3CDTF">2006-08-16T00:00:00Z</dcterms:created>
  <dcterms:modified xsi:type="dcterms:W3CDTF">2016-02-09T23:54:04Z</dcterms:modified>
</cp:coreProperties>
</file>