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Control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Instruction queue and </a:t>
            </a:r>
            <a:r>
              <a:rPr lang="en-US" dirty="0" err="1" smtClean="0"/>
              <a:t>prefetching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Approaches to deal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Branching Prediction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BTB-Diagram</a:t>
            </a:r>
            <a:endParaRPr lang="en-US" dirty="0"/>
          </a:p>
        </p:txBody>
      </p:sp>
      <p:pic>
        <p:nvPicPr>
          <p:cNvPr id="4" name="Content Placeholder 3" descr="New Doc 2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600200"/>
            <a:ext cx="5715000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Prediction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Predict never taken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Predict always taken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Predict by </a:t>
            </a:r>
            <a:r>
              <a:rPr lang="en-US" dirty="0" err="1" smtClean="0"/>
              <a:t>opcode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Taken/Not Taken switch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Branch history table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queue and </a:t>
            </a:r>
            <a:r>
              <a:rPr lang="en-US" dirty="0" err="1" smtClean="0"/>
              <a:t>prefetching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Instruction queue</a:t>
            </a:r>
          </a:p>
          <a:p>
            <a:r>
              <a:rPr lang="en-US" dirty="0" smtClean="0"/>
              <a:t>Use of Instruction queue during branch instruction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Instruction queue</a:t>
            </a:r>
            <a:endParaRPr lang="en-US" dirty="0"/>
          </a:p>
        </p:txBody>
      </p:sp>
      <p:pic>
        <p:nvPicPr>
          <p:cNvPr id="4" name="Content Placeholder 3" descr="New Doc 2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51440"/>
            <a:ext cx="8229600" cy="30234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of Instruction during branch instruction</a:t>
            </a:r>
            <a:endParaRPr lang="en-US" dirty="0"/>
          </a:p>
        </p:txBody>
      </p:sp>
      <p:pic>
        <p:nvPicPr>
          <p:cNvPr id="4" name="Content Placeholder 3" descr="New Doc 2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00200"/>
            <a:ext cx="7924800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Definition: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 The instruction fetch unit execute the branch instruction concurrently with the execution of other instructions is called the Branch folding.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Multiple stream (two types of stream)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Prefetch</a:t>
            </a:r>
            <a:r>
              <a:rPr lang="en-US" dirty="0" smtClean="0"/>
              <a:t> branch target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Loop buffer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Branch prediction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 It is used to check whether a branch will be valid or not valid.</a:t>
            </a:r>
          </a:p>
          <a:p>
            <a:pPr>
              <a:buNone/>
            </a:pPr>
            <a:endParaRPr lang="en-US" u="sng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Static branch strategy: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It can be predicted based on branch instruction type statically.</a:t>
            </a:r>
          </a:p>
          <a:p>
            <a:pPr>
              <a:buNone/>
            </a:pPr>
            <a:r>
              <a:rPr lang="en-US" u="sng" dirty="0" smtClean="0"/>
              <a:t>Dynamic branch strategy: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It uses recent branch history during program execution to predict the branch instruction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Target Buffer (BTB)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Definition: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The recent branch information is stored in the buffer is called the Branch Target Buffer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179</Words>
  <Application>Microsoft Office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Handling Control Hazards</vt:lpstr>
      <vt:lpstr>Instruction queue and prefetching</vt:lpstr>
      <vt:lpstr>Use of Instruction queue</vt:lpstr>
      <vt:lpstr>Use of Instruction during branch instruction</vt:lpstr>
      <vt:lpstr>Branch Folding</vt:lpstr>
      <vt:lpstr>Approaches to Deal</vt:lpstr>
      <vt:lpstr>Branch Prediction</vt:lpstr>
      <vt:lpstr>2 Types</vt:lpstr>
      <vt:lpstr>Branch Target Buffer (BTB)</vt:lpstr>
      <vt:lpstr>BTB-Diagram</vt:lpstr>
      <vt:lpstr>Common Prediction Techniques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Handling Control Hazards</dc:title>
  <dc:creator>baskara</dc:creator>
  <cp:lastModifiedBy>baskara</cp:lastModifiedBy>
  <cp:revision>2</cp:revision>
  <dcterms:created xsi:type="dcterms:W3CDTF">2006-08-16T00:00:00Z</dcterms:created>
  <dcterms:modified xsi:type="dcterms:W3CDTF">2017-02-27T09:09:10Z</dcterms:modified>
</cp:coreProperties>
</file>